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57" r:id="rId5"/>
    <p:sldId id="25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83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64651-7579-45F2-B625-2AF968807158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6388E-37CC-4CC3-B9FE-431A5DFC62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889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Муниципальное образовательное бюджетное учреждение «Ирбейская средняя общеобразовательная школа № 1»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Проект  педагогической практики</a:t>
            </a:r>
          </a:p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«Развитие социальной  активности и </a:t>
            </a:r>
            <a:r>
              <a:rPr lang="ru-RU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гражданской инициативности учащихся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средствами волонтерской (добровольческой)  деятельности»</a:t>
            </a:r>
          </a:p>
          <a:p>
            <a:pPr algn="ctr">
              <a:buNone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с. Ирбейское</a:t>
            </a:r>
          </a:p>
          <a:p>
            <a:pPr algn="ctr">
              <a:buNone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2018 год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D:\старая система\Мои документы\ТАС\АКЦИИ\ЭКОЛОГИЧЕСКИЕ уроки в Ирб. сош № 1\Экологич. концерт, 3 А, Б, В, 17.04.2017\DSCN0452.JPG"/>
          <p:cNvPicPr/>
          <p:nvPr/>
        </p:nvPicPr>
        <p:blipFill>
          <a:blip r:embed="rId2" cstate="screen">
            <a:lum brigh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0298" y="4857760"/>
            <a:ext cx="4000528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6286544" cy="114298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Акции добровольческого направления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D:\старая система\Мои документы\ТАС\АКЦИИ\Акц.ПОД. игр. на сч., ноябрь, 2015-2016 уч.г\Фото акц. ИГРУШКА на счастье\DSCN7465.JPG"/>
          <p:cNvPicPr>
            <a:picLocks noGrp="1"/>
          </p:cNvPicPr>
          <p:nvPr>
            <p:ph idx="1"/>
          </p:nvPr>
        </p:nvPicPr>
        <p:blipFill>
          <a:blip r:embed="rId3" cstate="screen">
            <a:lum brigh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1071546"/>
            <a:ext cx="2500330" cy="1857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D:\старая система\Мои документы\ТАС\АКЦИИ\Акц.ПОД. игр. на сч., ноябрь, 2015-2016 уч.г\Фото акц. ИГРУШКА на счастье\DSCN7466.JPG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00232" y="2357430"/>
            <a:ext cx="2076454" cy="12366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142844" y="2571744"/>
            <a:ext cx="1928826" cy="642942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n w="18415" cmpd="sng">
                  <a:solidFill>
                    <a:srgbClr val="0070C0"/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Муниципальная  акция «Подари игрушку на счастье»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D:\старая система\Мои документы\ТАС\АКЦИИ\МУНИЦ. АКЦИЯ. Стань Дедом Морозом, 2016 г\Отчет, МОБУ сош № 1\DSCN0139.JPG"/>
          <p:cNvPicPr/>
          <p:nvPr/>
        </p:nvPicPr>
        <p:blipFill>
          <a:blip r:embed="rId5" cstate="screen">
            <a:lum brigh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43636" y="285728"/>
            <a:ext cx="2795596" cy="1810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D:\старая система\Мои документы\ТАС\АКЦИИ\МУНИЦ. АКЦИЯ. Стань Дедом Морозом, 2016 г\Отчет, МОБУ сош № 1\DSCN0135.JPG"/>
          <p:cNvPicPr/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9124" y="1428736"/>
            <a:ext cx="2286016" cy="1500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6357950" y="2000240"/>
            <a:ext cx="2071702" cy="42862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n w="18415" cmpd="sng">
                  <a:solidFill>
                    <a:srgbClr val="0070C0"/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Муниципальная  акция </a:t>
            </a:r>
          </a:p>
          <a:p>
            <a:pPr algn="ctr"/>
            <a:r>
              <a:rPr lang="ru-RU" sz="1200" dirty="0" smtClean="0">
                <a:ln w="18415" cmpd="sng">
                  <a:solidFill>
                    <a:srgbClr val="0070C0"/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«Дети - детям»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D:\старая система\Мои документы\ТАС\АКЦИИ\ЭКОЛОГИЧЕСКИЕ уроки в Ирб. сош № 1\Эколог. концерт, Изумрудн. сош, май 2017 г\DSCN0733.JPG"/>
          <p:cNvPicPr/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844" y="4000504"/>
            <a:ext cx="2611605" cy="2028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кругленная прямоугольная выноска 12"/>
          <p:cNvSpPr/>
          <p:nvPr/>
        </p:nvSpPr>
        <p:spPr>
          <a:xfrm>
            <a:off x="142844" y="6000768"/>
            <a:ext cx="2500330" cy="571504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n w="18415" cmpd="sng">
                  <a:solidFill>
                    <a:srgbClr val="0070C0"/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Краевая  акция «Экологические уроки»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D:\старая система\Мои документы\ТАС\АКЦИИ\ЭКОЛОГИЧЕСКИЕ уроки в Ирб. сош № 1\ФОТО. Акция ЧИСТОЕ СЕЛО - КРАСИВОЕ СЕЛО,\26.04.2017 г..JPG"/>
          <p:cNvPicPr/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9190" y="3143248"/>
            <a:ext cx="2314580" cy="14788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Рисунок 14" descr="D:\старая система\Мои документы\ТАС\АКЦИИ\ЭКОЛОГИЧЕСКИЕ уроки в Ирб. сош № 1\ФОТО. Акция ЧИСТОЕ СЕЛО - КРАСИВОЕ СЕЛО,\27.04.2017 г....JPG"/>
          <p:cNvPicPr/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15074" y="4357694"/>
            <a:ext cx="2748208" cy="152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Скругленная прямоугольная выноска 15"/>
          <p:cNvSpPr/>
          <p:nvPr/>
        </p:nvSpPr>
        <p:spPr>
          <a:xfrm>
            <a:off x="6572264" y="3000372"/>
            <a:ext cx="2357422" cy="571504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n w="18415" cmpd="sng">
                  <a:solidFill>
                    <a:srgbClr val="0070C0"/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Краевая  акция «Чистое село – красивое село»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01156" cy="86834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Подведение итогов включенности каждого детского коллектива в школьную акцию «Стань дедом Морозом»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старая система\Мои документы\ТАС\АКЦИИ\ШКОЛЬНАЯ АКЦИЯ. Стань Дедом Морозом, 2017 г\Фото д.д., 30.12.2017 г\DSC_04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1071546"/>
            <a:ext cx="5214974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2132" y="1285860"/>
            <a:ext cx="3429024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 descr="D:\старая система\Мои документы\ТАС\АКЦИИ\ШКОЛЬНАЯ АКЦИЯ. Стань Дедом Морозом, 2017 г\Фото д.д., 30.12.2017 г\DSC_0431.jpg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86050" y="4714884"/>
            <a:ext cx="2786082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D:\старая система\Мои документы\ТАС\АКЦИИ\ШКОЛЬНАЯ АКЦИЯ. Стань Дедом Морозом, 2017 г\Фото. Акция Стань Дедом Морозом В ШКОЛЕ,  13.-30.12.2017 г\DSCN1861.jpg"/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4857760"/>
            <a:ext cx="2225051" cy="17573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Documents and Settings\User\Рабочий стол\Эмблема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72264" y="785794"/>
            <a:ext cx="2470790" cy="2171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Инициативные постоянные или временно  действующие группы добровольцев (волонтеров), работающие  по направлениям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профессиональное ориентирование (2015 г.)</a:t>
            </a:r>
          </a:p>
          <a:p>
            <a:pPr>
              <a:buNone/>
            </a:pPr>
            <a:r>
              <a:rPr lang="ru-RU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экологическое просвещение (2016 г.)</a:t>
            </a:r>
          </a:p>
          <a:p>
            <a:endParaRPr lang="ru-RU" sz="2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работа с людьми с ОВЗ (дети и взрослые) (2016 г.)</a:t>
            </a:r>
          </a:p>
          <a:p>
            <a:endParaRPr lang="ru-RU" sz="2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помощь людям пожилого возраста (2016 г.)</a:t>
            </a:r>
          </a:p>
          <a:p>
            <a:pPr>
              <a:buNone/>
            </a:pPr>
            <a:r>
              <a:rPr lang="ru-RU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организация просветительских развивающих мероприятий для детей и взрослых (2017 г.)</a:t>
            </a:r>
            <a:endParaRPr lang="ru-RU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00562" y="428604"/>
            <a:ext cx="4176464" cy="115212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Учет добровольческой деятельности волонтера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s://fadm.gov.ru/files/photo/77522c2e-2020-4de0-b266-5194882757a7/image_820x463.jpe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4112121" cy="2321844"/>
          </a:xfrm>
          <a:prstGeom prst="rect">
            <a:avLst/>
          </a:prstGeom>
          <a:noFill/>
        </p:spPr>
      </p:pic>
      <p:pic>
        <p:nvPicPr>
          <p:cNvPr id="14340" name="Picture 4" descr="http://students.vvsu.ru/files/6A1C3A84-496D-4965-B192-3A0FD2EBF2B5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7824" y="2276872"/>
            <a:ext cx="5796136" cy="43471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279</TotalTime>
  <Words>133</Words>
  <Application>Microsoft Office PowerPoint</Application>
  <PresentationFormat>Экран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Муниципальное образовательное бюджетное учреждение «Ирбейская средняя общеобразовательная школа № 1»</vt:lpstr>
      <vt:lpstr>Акции добровольческого направления</vt:lpstr>
      <vt:lpstr>Подведение итогов включенности каждого детского коллектива в школьную акцию «Стань дедом Морозом»</vt:lpstr>
      <vt:lpstr> Инициативные постоянные или временно  действующие группы добровольцев (волонтеров), работающие  по направлениям</vt:lpstr>
      <vt:lpstr>Учет добровольческой деятельности волонтера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Учет добровольческой деятельности волонтера</dc:title>
  <dc:creator>User</dc:creator>
  <cp:lastModifiedBy>Vashkevich</cp:lastModifiedBy>
  <cp:revision>43</cp:revision>
  <dcterms:created xsi:type="dcterms:W3CDTF">2018-01-18T04:26:00Z</dcterms:created>
  <dcterms:modified xsi:type="dcterms:W3CDTF">2018-01-19T08:46:19Z</dcterms:modified>
</cp:coreProperties>
</file>